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2"/>
  </p:notesMasterIdLst>
  <p:handoutMasterIdLst>
    <p:handoutMasterId r:id="rId23"/>
  </p:handoutMasterIdLst>
  <p:sldIdLst>
    <p:sldId id="898" r:id="rId2"/>
    <p:sldId id="902" r:id="rId3"/>
    <p:sldId id="665" r:id="rId4"/>
    <p:sldId id="899" r:id="rId5"/>
    <p:sldId id="911" r:id="rId6"/>
    <p:sldId id="903" r:id="rId7"/>
    <p:sldId id="661" r:id="rId8"/>
    <p:sldId id="662" r:id="rId9"/>
    <p:sldId id="904" r:id="rId10"/>
    <p:sldId id="900" r:id="rId11"/>
    <p:sldId id="905" r:id="rId12"/>
    <p:sldId id="906" r:id="rId13"/>
    <p:sldId id="910" r:id="rId14"/>
    <p:sldId id="901" r:id="rId15"/>
    <p:sldId id="907" r:id="rId16"/>
    <p:sldId id="908" r:id="rId17"/>
    <p:sldId id="766" r:id="rId18"/>
    <p:sldId id="767" r:id="rId19"/>
    <p:sldId id="909" r:id="rId20"/>
    <p:sldId id="912" r:id="rId2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D32"/>
    <a:srgbClr val="EDF2F6"/>
    <a:srgbClr val="636466"/>
    <a:srgbClr val="1C1D21"/>
    <a:srgbClr val="B4B9BD"/>
    <a:srgbClr val="B80030"/>
    <a:srgbClr val="EDEDED"/>
    <a:srgbClr val="F4F4F4"/>
    <a:srgbClr val="F8F8F8"/>
    <a:srgbClr val="FE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5574"/>
    <p:restoredTop sz="96229"/>
  </p:normalViewPr>
  <p:slideViewPr>
    <p:cSldViewPr snapToGrid="0" snapToObjects="1">
      <p:cViewPr varScale="1">
        <p:scale>
          <a:sx n="120" d="100"/>
          <a:sy n="120" d="100"/>
        </p:scale>
        <p:origin x="144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4E1B6-CFFA-9B4A-8B2E-2D4A80C1A5FA}" type="datetimeFigureOut">
              <a:rPr lang="it-IT" smtClean="0"/>
              <a:t>05/06/25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CD7BD-8F8C-BA46-83B1-4773CB27B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8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C5E37-5B0D-1E4A-89A1-557B4F1A7981}" type="datetimeFigureOut">
              <a:rPr lang="it-IT" smtClean="0"/>
              <a:t>05/06/25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31310-34A5-864A-A4FD-06112DB763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82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4455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22566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05961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1063229"/>
            <a:ext cx="10972803" cy="857251"/>
          </a:xfrm>
          <a:prstGeom prst="rect">
            <a:avLst/>
          </a:prstGeom>
        </p:spPr>
        <p:txBody>
          <a:bodyPr lIns="65020" tIns="65020" rIns="65020" bIns="65020"/>
          <a:lstStyle>
            <a:lvl1pPr defTabSz="457119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09602" y="2057401"/>
            <a:ext cx="5384801" cy="3394472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327153" indent="-327153" defTabSz="457119">
              <a:spcBef>
                <a:spcPts val="633"/>
              </a:spcBef>
              <a:buSzPct val="100000"/>
              <a:buFont typeface="Arial"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559125" indent="-318065" defTabSz="457119">
              <a:spcBef>
                <a:spcPts val="633"/>
              </a:spcBef>
              <a:buSzPct val="100000"/>
              <a:buFont typeface="Arial"/>
              <a:buChar char="–"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marL="787463" indent="-305343" defTabSz="457119">
              <a:spcBef>
                <a:spcPts val="633"/>
              </a:spcBef>
              <a:buSzPct val="100000"/>
              <a:buFont typeface="Arial"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marL="1075496" indent="-352318" defTabSz="457119">
              <a:spcBef>
                <a:spcPts val="633"/>
              </a:spcBef>
              <a:buSzPct val="100000"/>
              <a:buFont typeface="Arial"/>
              <a:buChar char="–"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marL="1316554" indent="-352318" defTabSz="457119">
              <a:spcBef>
                <a:spcPts val="633"/>
              </a:spcBef>
              <a:buSzPct val="100000"/>
              <a:buFont typeface="Arial"/>
              <a:buChar char="»"/>
              <a:defRPr sz="27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48772" y="5630886"/>
            <a:ext cx="333629" cy="261105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 defTabSz="609547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97478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bedroomkitchen.com/wp-content/uploads/2014/01/building-design-251.jpg"/>
          <p:cNvPicPr>
            <a:picLocks noChangeAspect="1" noChangeArrowheads="1"/>
          </p:cNvPicPr>
          <p:nvPr userDrawn="1"/>
        </p:nvPicPr>
        <p:blipFill>
          <a:blip r:embed="rId2" cstate="print"/>
          <a:srcRect l="11458"/>
          <a:stretch>
            <a:fillRect/>
          </a:stretch>
        </p:blipFill>
        <p:spPr bwMode="auto">
          <a:xfrm>
            <a:off x="3119675" y="1"/>
            <a:ext cx="9072335" cy="6405331"/>
          </a:xfrm>
          <a:prstGeom prst="rect">
            <a:avLst/>
          </a:prstGeom>
          <a:noFill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8AB21B5-FE8B-4913-AF73-0785895EE7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6549" y="-10510"/>
            <a:ext cx="9072331" cy="6405332"/>
          </a:xfrm>
          <a:prstGeom prst="rect">
            <a:avLst/>
          </a:prstGeom>
        </p:spPr>
      </p:pic>
      <p:grpSp>
        <p:nvGrpSpPr>
          <p:cNvPr id="18" name="Gruppo 17"/>
          <p:cNvGrpSpPr/>
          <p:nvPr userDrawn="1"/>
        </p:nvGrpSpPr>
        <p:grpSpPr>
          <a:xfrm>
            <a:off x="0" y="5952328"/>
            <a:ext cx="3159760" cy="905672"/>
            <a:chOff x="0" y="4464246"/>
            <a:chExt cx="2369820" cy="679254"/>
          </a:xfrm>
        </p:grpSpPr>
        <p:sp>
          <p:nvSpPr>
            <p:cNvPr id="17" name="Rettangolo 16"/>
            <p:cNvSpPr/>
            <p:nvPr userDrawn="1"/>
          </p:nvSpPr>
          <p:spPr>
            <a:xfrm>
              <a:off x="0" y="4464246"/>
              <a:ext cx="2369820" cy="339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t-IT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ttangolo 15"/>
            <p:cNvSpPr/>
            <p:nvPr userDrawn="1"/>
          </p:nvSpPr>
          <p:spPr>
            <a:xfrm>
              <a:off x="0" y="4803998"/>
              <a:ext cx="1907704" cy="339502"/>
            </a:xfrm>
            <a:prstGeom prst="rect">
              <a:avLst/>
            </a:prstGeom>
            <a:solidFill>
              <a:srgbClr val="338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t-IT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19669" y="2130432"/>
            <a:ext cx="9072331" cy="1470025"/>
          </a:xfrm>
        </p:spPr>
        <p:txBody>
          <a:bodyPr>
            <a:normAutofit/>
          </a:bodyPr>
          <a:lstStyle>
            <a:lvl1pPr algn="ctr">
              <a:defRPr sz="3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19669" y="3886201"/>
            <a:ext cx="9072331" cy="1559024"/>
          </a:xfrm>
        </p:spPr>
        <p:txBody>
          <a:bodyPr>
            <a:normAutofit/>
          </a:bodyPr>
          <a:lstStyle>
            <a:lvl1pPr marL="0" indent="0" algn="ctr">
              <a:buNone/>
              <a:defRPr sz="27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47704" y="6029696"/>
            <a:ext cx="2734733" cy="365125"/>
          </a:xfrm>
        </p:spPr>
        <p:txBody>
          <a:bodyPr/>
          <a:lstStyle>
            <a:lvl1pPr algn="ctr">
              <a:defRPr/>
            </a:lvl1pPr>
          </a:lstStyle>
          <a:p>
            <a:fld id="{9F4088E9-DBA2-48C7-B70B-C7C4EC2B9A03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05/06/25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3339" y="6492876"/>
            <a:ext cx="3764789" cy="365125"/>
          </a:xfrm>
        </p:spPr>
        <p:txBody>
          <a:bodyPr/>
          <a:lstStyle>
            <a:lvl1pPr algn="l">
              <a:defRPr/>
            </a:lvl1pPr>
          </a:lstStyle>
          <a:p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2"/>
          </p:nvPr>
        </p:nvSpPr>
        <p:spPr>
          <a:xfrm>
            <a:off x="213949" y="2468893"/>
            <a:ext cx="2713699" cy="2976331"/>
          </a:xfrm>
          <a:noFill/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 i="0">
                <a:solidFill>
                  <a:srgbClr val="338C26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pic>
        <p:nvPicPr>
          <p:cNvPr id="12" name="Picture 2" descr="C:\Users\Carlo\Desktop\ARCHIVIO INTERMARK\Immagini\Loghi\Logo Intermark SISTEMI - new 2014\Logo Definitivo\New 2017 senza RML\Intermark Logo 2017.png">
            <a:extLst>
              <a:ext uri="{FF2B5EF4-FFF2-40B4-BE49-F238E27FC236}">
                <a16:creationId xmlns:a16="http://schemas.microsoft.com/office/drawing/2014/main" id="{F2D2D36C-94B5-4B4C-B898-5C9626644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425" y="252981"/>
            <a:ext cx="2423851" cy="1805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7002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" y="0"/>
            <a:ext cx="12203276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" name="Content Placeholder 126"/>
          <p:cNvSpPr>
            <a:spLocks noGrp="1"/>
          </p:cNvSpPr>
          <p:nvPr>
            <p:ph sz="quarter" idx="12" hasCustomPrompt="1"/>
          </p:nvPr>
        </p:nvSpPr>
        <p:spPr>
          <a:xfrm>
            <a:off x="750716" y="4521200"/>
            <a:ext cx="4995333" cy="406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600" b="1" spc="0">
                <a:solidFill>
                  <a:schemeClr val="tx2">
                    <a:lumMod val="50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0" name="Content Placeholder 126"/>
          <p:cNvSpPr>
            <a:spLocks noGrp="1"/>
          </p:cNvSpPr>
          <p:nvPr>
            <p:ph sz="quarter" idx="13" hasCustomPrompt="1"/>
          </p:nvPr>
        </p:nvSpPr>
        <p:spPr>
          <a:xfrm>
            <a:off x="750716" y="4809067"/>
            <a:ext cx="4995333" cy="406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 b="1" kern="800" spc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241" name="Content Placeholder 126"/>
          <p:cNvSpPr>
            <a:spLocks noGrp="1"/>
          </p:cNvSpPr>
          <p:nvPr>
            <p:ph sz="quarter" idx="14" hasCustomPrompt="1"/>
          </p:nvPr>
        </p:nvSpPr>
        <p:spPr>
          <a:xfrm>
            <a:off x="750716" y="5300133"/>
            <a:ext cx="4995333" cy="406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 b="0" kern="800" spc="0" baseline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8" name="Title 20"/>
          <p:cNvSpPr>
            <a:spLocks noGrp="1"/>
          </p:cNvSpPr>
          <p:nvPr>
            <p:ph type="title" hasCustomPrompt="1"/>
          </p:nvPr>
        </p:nvSpPr>
        <p:spPr>
          <a:xfrm>
            <a:off x="750716" y="1612923"/>
            <a:ext cx="10831685" cy="189793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7200" b="1" spc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THIS IS THE</a:t>
            </a:r>
            <a:br>
              <a:rPr lang="en-US" dirty="0"/>
            </a:br>
            <a:r>
              <a:rPr lang="en-US" dirty="0"/>
              <a:t>SLIDE DIVIDER</a:t>
            </a:r>
          </a:p>
        </p:txBody>
      </p:sp>
    </p:spTree>
    <p:extLst>
      <p:ext uri="{BB962C8B-B14F-4D97-AF65-F5344CB8AC3E}">
        <p14:creationId xmlns:p14="http://schemas.microsoft.com/office/powerpoint/2010/main" val="20145149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2"/>
          <p:cNvSpPr txBox="1">
            <a:spLocks/>
          </p:cNvSpPr>
          <p:nvPr userDrawn="1"/>
        </p:nvSpPr>
        <p:spPr>
          <a:xfrm>
            <a:off x="11582397" y="6558198"/>
            <a:ext cx="632179" cy="297689"/>
          </a:xfrm>
          <a:prstGeom prst="rect">
            <a:avLst/>
          </a:prstGeom>
        </p:spPr>
        <p:txBody>
          <a:bodyPr vert="horz" lIns="121914" tIns="0" rIns="121914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1100" smtClean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pPr algn="ctr"/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273901"/>
            <a:ext cx="9144000" cy="6798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200" b="1" baseline="0">
                <a:solidFill>
                  <a:srgbClr val="00ADEE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sub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739568"/>
            <a:ext cx="9144000" cy="6798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TITLE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444500" y="1700464"/>
            <a:ext cx="9156701" cy="83099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80972" indent="-380972" defTabSz="609570">
              <a:buFont typeface="Wingdings" panose="05000000000000000000" pitchFamily="2" charset="2"/>
              <a:buChar char="§"/>
            </a:pPr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marL="380972" indent="-380972" defTabSz="609570">
              <a:buFont typeface="Wingdings" panose="05000000000000000000" pitchFamily="2" charset="2"/>
              <a:buChar char="§"/>
            </a:pPr>
            <a:endParaRPr lang="de-DE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5771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2412355-F0BD-479A-BE99-FE065C4D048A}"/>
              </a:ext>
            </a:extLst>
          </p:cNvPr>
          <p:cNvSpPr/>
          <p:nvPr userDrawn="1"/>
        </p:nvSpPr>
        <p:spPr>
          <a:xfrm>
            <a:off x="12001503" y="2121"/>
            <a:ext cx="190500" cy="1976967"/>
          </a:xfrm>
          <a:prstGeom prst="rect">
            <a:avLst/>
          </a:prstGeom>
          <a:solidFill>
            <a:srgbClr val="91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095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C19CED8-A565-4F80-AA6E-E18BF16DF04E}"/>
              </a:ext>
            </a:extLst>
          </p:cNvPr>
          <p:cNvSpPr/>
          <p:nvPr userDrawn="1"/>
        </p:nvSpPr>
        <p:spPr>
          <a:xfrm>
            <a:off x="12001503" y="1883837"/>
            <a:ext cx="190500" cy="4974167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095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900CA3-215E-482A-BEF8-C700764B4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251887"/>
            <a:ext cx="2142067" cy="7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>
            <a:extLst>
              <a:ext uri="{FF2B5EF4-FFF2-40B4-BE49-F238E27FC236}">
                <a16:creationId xmlns:a16="http://schemas.microsoft.com/office/drawing/2014/main" id="{044E55F4-5BF6-4624-93B7-30E7CEA8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50000"/>
                  </a:prstClr>
                </a:solidFill>
              </a:rPr>
              <a:t>ООО «Хай-Тек Медиа»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9B3DB84-B9C7-4781-81A9-EE58C611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5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www.hi-tech-media.ru</a:t>
            </a: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424998B-9A14-44B6-BF8E-607782CA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671A-1782-4E43-B354-639125409C8F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671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74503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8164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88115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6492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84887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98207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4055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95935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fld id="{979E27F1-3FD8-FE40-936A-48D61E469C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70"/>
              <a:t>5/6/25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fld id="{AA1779DC-E9FA-4847-8622-35346A650F8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70"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6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ransition spd="slow">
    <p:fade/>
  </p:transition>
  <p:txStyles>
    <p:titleStyle>
      <a:lvl1pPr algn="ctr" defTabSz="6095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F202D-A395-E371-E835-9CE5416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b="1" dirty="0">
                <a:solidFill>
                  <a:srgbClr val="C00000"/>
                </a:solidFill>
                <a:latin typeface="Century Gothic" panose="020B0502020202020204" pitchFamily="34" charset="0"/>
              </a:rPr>
              <a:t>Albiral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F6C2-6D64-9CE9-176D-D9BD06863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ES" dirty="0">
                <a:latin typeface="Century Gothic" panose="020B0502020202020204" pitchFamily="34" charset="0"/>
              </a:rPr>
              <a:t>Same electronics and mechanisms</a:t>
            </a:r>
          </a:p>
          <a:p>
            <a:r>
              <a:rPr lang="en-ES" dirty="0">
                <a:latin typeface="Century Gothic" panose="020B0502020202020204" pitchFamily="34" charset="0"/>
              </a:rPr>
              <a:t>Different finish: Coated painted steel, no glass</a:t>
            </a:r>
          </a:p>
          <a:p>
            <a:r>
              <a:rPr lang="en-ES" dirty="0">
                <a:latin typeface="Century Gothic" panose="020B0502020202020204" pitchFamily="34" charset="0"/>
              </a:rPr>
              <a:t>Cover plate is the same (SMART = DX2), same options: D</a:t>
            </a:r>
            <a:r>
              <a:rPr lang="en-GB" dirty="0">
                <a:latin typeface="Century Gothic" panose="020B0502020202020204" pitchFamily="34" charset="0"/>
              </a:rPr>
              <a:t>t</a:t>
            </a:r>
            <a:r>
              <a:rPr lang="en-ES" dirty="0">
                <a:latin typeface="Century Gothic" panose="020B0502020202020204" pitchFamily="34" charset="0"/>
              </a:rPr>
              <a:t>alk, Share, Loop, UI, UnderCover</a:t>
            </a:r>
          </a:p>
          <a:p>
            <a:r>
              <a:rPr lang="en-ES" dirty="0">
                <a:latin typeface="Century Gothic" panose="020B0502020202020204" pitchFamily="34" charset="0"/>
              </a:rPr>
              <a:t>DynamicTabLift and ULS (iPad + monitors)</a:t>
            </a:r>
          </a:p>
        </p:txBody>
      </p:sp>
    </p:spTree>
    <p:extLst>
      <p:ext uri="{BB962C8B-B14F-4D97-AF65-F5344CB8AC3E}">
        <p14:creationId xmlns:p14="http://schemas.microsoft.com/office/powerpoint/2010/main" val="287378592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ng shot of a table&#10;&#10;Description automatically generated">
            <a:extLst>
              <a:ext uri="{FF2B5EF4-FFF2-40B4-BE49-F238E27FC236}">
                <a16:creationId xmlns:a16="http://schemas.microsoft.com/office/drawing/2014/main" id="{CBB305A5-850D-4F55-3ED2-0BC26347D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02" r="10132" b="1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2724436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DBFA5-5CDA-D695-3AB5-D83A70DE7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3314-F9C6-9887-CF12-D9CF17EC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ES" dirty="0">
                <a:solidFill>
                  <a:srgbClr val="C00000"/>
                </a:solidFill>
                <a:latin typeface="Century Gothic" panose="020B0502020202020204" pitchFamily="34" charset="0"/>
              </a:rPr>
              <a:t>A2</a:t>
            </a:r>
          </a:p>
        </p:txBody>
      </p:sp>
      <p:pic>
        <p:nvPicPr>
          <p:cNvPr id="6" name="Content Placeholder 5" descr="A close-up of a computer monitor&#10;&#10;AI-generated content may be incorrect.">
            <a:extLst>
              <a:ext uri="{FF2B5EF4-FFF2-40B4-BE49-F238E27FC236}">
                <a16:creationId xmlns:a16="http://schemas.microsoft.com/office/drawing/2014/main" id="{8408A534-A2EF-BB6F-1D0E-8B82AB0A5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494" y="1600200"/>
            <a:ext cx="7679011" cy="4525963"/>
          </a:xfrm>
        </p:spPr>
      </p:pic>
    </p:spTree>
    <p:extLst>
      <p:ext uri="{BB962C8B-B14F-4D97-AF65-F5344CB8AC3E}">
        <p14:creationId xmlns:p14="http://schemas.microsoft.com/office/powerpoint/2010/main" val="216140364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sitting at a table with computers&#10;&#10;AI-generated content may be incorrect.">
            <a:extLst>
              <a:ext uri="{FF2B5EF4-FFF2-40B4-BE49-F238E27FC236}">
                <a16:creationId xmlns:a16="http://schemas.microsoft.com/office/drawing/2014/main" id="{2C299907-E46D-FFAF-79F7-5290A7C5C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268" b="1732"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85881042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orking at a round table&#10;&#10;AI-generated content may be incorrect.">
            <a:extLst>
              <a:ext uri="{FF2B5EF4-FFF2-40B4-BE49-F238E27FC236}">
                <a16:creationId xmlns:a16="http://schemas.microsoft.com/office/drawing/2014/main" id="{F6E3AEB0-43E1-33F6-E73D-0ABF71D33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91966964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ng table with computers on it&#10;&#10;Description automatically generated">
            <a:extLst>
              <a:ext uri="{FF2B5EF4-FFF2-40B4-BE49-F238E27FC236}">
                <a16:creationId xmlns:a16="http://schemas.microsoft.com/office/drawing/2014/main" id="{C92F8DA1-2A3C-081A-6C2E-7B4AB905A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08" b="9592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04695235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736F-6964-BEFB-293B-B09D2F7E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ES" dirty="0">
                <a:solidFill>
                  <a:srgbClr val="C00000"/>
                </a:solidFill>
                <a:latin typeface="Century Gothic" panose="020B0502020202020204" pitchFamily="34" charset="0"/>
              </a:rPr>
              <a:t>A2F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A41651-C6C0-3890-DAA2-BDF8EF3B8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240" b="2676"/>
          <a:stretch>
            <a:fillRect/>
          </a:stretch>
        </p:blipFill>
        <p:spPr>
          <a:xfrm>
            <a:off x="609600" y="1600201"/>
            <a:ext cx="10972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80319086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om with white walls and tables&#10;&#10;AI-generated content may be incorrect.">
            <a:extLst>
              <a:ext uri="{FF2B5EF4-FFF2-40B4-BE49-F238E27FC236}">
                <a16:creationId xmlns:a16="http://schemas.microsoft.com/office/drawing/2014/main" id="{AFB1F241-E7FA-762F-A7A0-B18F5AFC1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0830" b="4170"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0579779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om with rows of blue chairs and laptops&#10;&#10;Description automatically generated">
            <a:extLst>
              <a:ext uri="{FF2B5EF4-FFF2-40B4-BE49-F238E27FC236}">
                <a16:creationId xmlns:a16="http://schemas.microsoft.com/office/drawing/2014/main" id="{F5E818B2-8ED3-604F-883A-F73305D74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92" b="639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73521192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2A872729-84A1-0225-403F-849D084C6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93" b="7807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78820331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CE19D-5716-3AF6-7300-3FBB45C65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9BF8-BFC3-2FB5-C7DA-24271516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ES" dirty="0">
                <a:solidFill>
                  <a:srgbClr val="C00000"/>
                </a:solidFill>
                <a:latin typeface="Century Gothic" panose="020B0502020202020204" pitchFamily="34" charset="0"/>
              </a:rPr>
              <a:t>Interpreter</a:t>
            </a:r>
          </a:p>
        </p:txBody>
      </p:sp>
      <p:pic>
        <p:nvPicPr>
          <p:cNvPr id="7" name="Content Placeholder 6" descr="A close-up of a computer monitor&#10;&#10;AI-generated content may be incorrect.">
            <a:extLst>
              <a:ext uri="{FF2B5EF4-FFF2-40B4-BE49-F238E27FC236}">
                <a16:creationId xmlns:a16="http://schemas.microsoft.com/office/drawing/2014/main" id="{CD106838-A005-6AAB-FA5C-B06FA55C3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828" y="1600200"/>
            <a:ext cx="8028343" cy="4525963"/>
          </a:xfrm>
        </p:spPr>
      </p:pic>
    </p:spTree>
    <p:extLst>
      <p:ext uri="{BB962C8B-B14F-4D97-AF65-F5344CB8AC3E}">
        <p14:creationId xmlns:p14="http://schemas.microsoft.com/office/powerpoint/2010/main" val="289268172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49AA-E271-D509-F31A-44DAE2A4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ES" dirty="0">
                <a:solidFill>
                  <a:srgbClr val="C00000"/>
                </a:solidFill>
                <a:latin typeface="Century Gothic" panose="020B0502020202020204" pitchFamily="34" charset="0"/>
              </a:rPr>
              <a:t>SMART</a:t>
            </a:r>
          </a:p>
        </p:txBody>
      </p:sp>
      <p:pic>
        <p:nvPicPr>
          <p:cNvPr id="5" name="Content Placeholder 4" descr="A computer monitor on a desk&#10;&#10;AI-generated content may be incorrect.">
            <a:extLst>
              <a:ext uri="{FF2B5EF4-FFF2-40B4-BE49-F238E27FC236}">
                <a16:creationId xmlns:a16="http://schemas.microsoft.com/office/drawing/2014/main" id="{6E02961E-47CC-6B7B-CF0B-6CEC29BDC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723" y="1600201"/>
            <a:ext cx="801055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2061564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room with a round table with laptops and microphones&#10;&#10;AI-generated content may be incorrect.">
            <a:extLst>
              <a:ext uri="{FF2B5EF4-FFF2-40B4-BE49-F238E27FC236}">
                <a16:creationId xmlns:a16="http://schemas.microsoft.com/office/drawing/2014/main" id="{2B5BD5B8-1431-4001-CA7B-52A0C3561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497"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58804155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all, indoor, floor, ceiling&#10;&#10;Description automatically generated">
            <a:extLst>
              <a:ext uri="{FF2B5EF4-FFF2-40B4-BE49-F238E27FC236}">
                <a16:creationId xmlns:a16="http://schemas.microsoft.com/office/drawing/2014/main" id="{3A5F5064-E7F1-8941-8CCD-797AA2815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1616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w of signs in a room&#10;&#10;Description automatically generated">
            <a:extLst>
              <a:ext uri="{FF2B5EF4-FFF2-40B4-BE49-F238E27FC236}">
                <a16:creationId xmlns:a16="http://schemas.microsoft.com/office/drawing/2014/main" id="{A87905EF-1414-CD76-A4BA-31441634A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64747783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om with a computer and microphones&#10;&#10;AI-generated content may be incorrect.">
            <a:extLst>
              <a:ext uri="{FF2B5EF4-FFF2-40B4-BE49-F238E27FC236}">
                <a16:creationId xmlns:a16="http://schemas.microsoft.com/office/drawing/2014/main" id="{F44C23BD-8106-2C01-8161-E3B8A8CBA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2550" b="2450"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5262883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E4073-11A3-8904-9BD6-D66A2A2A2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0DFD-0FA1-836B-1409-B4146706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ES" dirty="0">
                <a:solidFill>
                  <a:srgbClr val="C00000"/>
                </a:solidFill>
                <a:latin typeface="Century Gothic" panose="020B0502020202020204" pitchFamily="34" charset="0"/>
              </a:rPr>
              <a:t>ULS</a:t>
            </a:r>
          </a:p>
        </p:txBody>
      </p:sp>
      <p:pic>
        <p:nvPicPr>
          <p:cNvPr id="7" name="Content Placeholder 6" descr="A clear plastic screen in a box&#10;&#10;AI-generated content may be incorrect.">
            <a:extLst>
              <a:ext uri="{FF2B5EF4-FFF2-40B4-BE49-F238E27FC236}">
                <a16:creationId xmlns:a16="http://schemas.microsoft.com/office/drawing/2014/main" id="{03BA696C-9399-2DBF-E029-680E30421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924" y="1966551"/>
            <a:ext cx="5702152" cy="4290728"/>
          </a:xfrm>
        </p:spPr>
      </p:pic>
    </p:spTree>
    <p:extLst>
      <p:ext uri="{BB962C8B-B14F-4D97-AF65-F5344CB8AC3E}">
        <p14:creationId xmlns:p14="http://schemas.microsoft.com/office/powerpoint/2010/main" val="324967828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DF64-8BD2-FD44-8B3B-8B998929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endParaRPr lang="en-ES" b="1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5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F660DCF0-ECA2-B946-AAB1-A379943D7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7225" y="-117231"/>
            <a:ext cx="14433452" cy="7016262"/>
          </a:xfrm>
        </p:spPr>
      </p:pic>
    </p:spTree>
    <p:extLst>
      <p:ext uri="{BB962C8B-B14F-4D97-AF65-F5344CB8AC3E}">
        <p14:creationId xmlns:p14="http://schemas.microsoft.com/office/powerpoint/2010/main" val="148206859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D7DD0B1D-2D15-1745-BC88-B8F35C3E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05" r="2872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08542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8DB43-2E3D-C561-DDE5-AD352D4D6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02C1-9B31-F0DA-DB88-D75CCEE5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ES" dirty="0">
                <a:solidFill>
                  <a:srgbClr val="C00000"/>
                </a:solidFill>
                <a:latin typeface="Century Gothic" panose="020B0502020202020204" pitchFamily="34" charset="0"/>
              </a:rPr>
              <a:t>  TabLift</a:t>
            </a:r>
          </a:p>
        </p:txBody>
      </p:sp>
      <p:pic>
        <p:nvPicPr>
          <p:cNvPr id="6" name="Content Placeholder 5" descr="A black tablet with a black screen&#10;&#10;AI-generated content may be incorrect.">
            <a:extLst>
              <a:ext uri="{FF2B5EF4-FFF2-40B4-BE49-F238E27FC236}">
                <a16:creationId xmlns:a16="http://schemas.microsoft.com/office/drawing/2014/main" id="{20E6DD9B-1624-E775-C699-1D1D33BB4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57" y="903767"/>
            <a:ext cx="4164937" cy="5562908"/>
          </a:xfrm>
        </p:spPr>
      </p:pic>
    </p:spTree>
    <p:extLst>
      <p:ext uri="{BB962C8B-B14F-4D97-AF65-F5344CB8AC3E}">
        <p14:creationId xmlns:p14="http://schemas.microsoft.com/office/powerpoint/2010/main" val="332329818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4670</TotalTime>
  <Words>53</Words>
  <Application>Microsoft Macintosh PowerPoint</Application>
  <PresentationFormat>Widescreen</PresentationFormat>
  <Paragraphs>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Wingdings</vt:lpstr>
      <vt:lpstr>1_Tema de Office</vt:lpstr>
      <vt:lpstr>Albiral</vt:lpstr>
      <vt:lpstr>SMART</vt:lpstr>
      <vt:lpstr>PowerPoint Presentation</vt:lpstr>
      <vt:lpstr>PowerPoint Presentation</vt:lpstr>
      <vt:lpstr>PowerPoint Presentation</vt:lpstr>
      <vt:lpstr>ULS</vt:lpstr>
      <vt:lpstr>PowerPoint Presentation</vt:lpstr>
      <vt:lpstr>PowerPoint Presentation</vt:lpstr>
      <vt:lpstr>  TabLift</vt:lpstr>
      <vt:lpstr>PowerPoint Presentation</vt:lpstr>
      <vt:lpstr>A2</vt:lpstr>
      <vt:lpstr>PowerPoint Presentation</vt:lpstr>
      <vt:lpstr>PowerPoint Presentation</vt:lpstr>
      <vt:lpstr>PowerPoint Presentation</vt:lpstr>
      <vt:lpstr>A2F</vt:lpstr>
      <vt:lpstr>PowerPoint Presentation</vt:lpstr>
      <vt:lpstr>PowerPoint Presentation</vt:lpstr>
      <vt:lpstr>PowerPoint Presentation</vt:lpstr>
      <vt:lpstr>Interpreter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Edoardo Curreri</dc:creator>
  <cp:lastModifiedBy>Montse Romero</cp:lastModifiedBy>
  <cp:revision>322</cp:revision>
  <cp:lastPrinted>2019-11-06T09:35:32Z</cp:lastPrinted>
  <dcterms:created xsi:type="dcterms:W3CDTF">2016-10-06T08:31:58Z</dcterms:created>
  <dcterms:modified xsi:type="dcterms:W3CDTF">2025-06-05T06:43:14Z</dcterms:modified>
</cp:coreProperties>
</file>